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5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of a truck driving on a road&#10;&#10;Description automatically generated">
            <a:extLst>
              <a:ext uri="{FF2B5EF4-FFF2-40B4-BE49-F238E27FC236}">
                <a16:creationId xmlns:a16="http://schemas.microsoft.com/office/drawing/2014/main" id="{068665EB-C8CE-9D5F-B19B-3AB2DB2C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317"/>
            <a:ext cx="5486400" cy="30861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194084A-FC56-2086-B131-A3C54CD0D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831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AutoDRIVE-Nigel-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41857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361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AutoDRIVE-Nigel-Autoware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